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 showGuides="1">
      <p:cViewPr>
        <p:scale>
          <a:sx n="80" d="100"/>
          <a:sy n="80" d="100"/>
        </p:scale>
        <p:origin x="504" y="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5B2F11A-8276-9641-A4D2-7AF3D36CA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F809AD02-2534-7E4D-AA37-06A7095B98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A7BE804-0832-814B-821F-3DD3D4A23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7F059998-D4EC-434F-8837-CFF43D61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3FBCE3A-8FC7-0B41-9E90-C1D1C6BC0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8182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9C7072-A968-454B-B1E8-C5279D2D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5ABDFFF6-6C99-4A42-A49F-60C8EC834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0E5C422-8F7B-454E-882B-EF149DDAF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505E24A-4F45-2D43-AA27-A10D527E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7E1CC97-C8CB-C047-AB72-8BF88BA46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3366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4802E90F-9B88-2647-9212-89E2BF9794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687B36EF-4AD1-8B40-9769-D435BBC68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902C8CE-C8E0-E949-B7C9-3A51EC873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F2EDC75-3DF3-FA48-A094-9F571B89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514C381-94A5-7345-BC33-E15D08C8A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5445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725ABB-AAE4-2B4C-8DD9-90B9B32A3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866AAE6-6DF4-254D-803E-905C50D4A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5054164-E709-3043-840F-CB7DF66C5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6C239DA-5CED-FF43-818E-A22792517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8829BFB-6F60-2B47-B468-F1D536D6B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18064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F650977-8B0A-9A4D-A693-3786AA66A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EC053773-D747-2743-8CDB-E5BD849309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7F842EA-D4C2-CF42-A386-1B39A9A5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EA2F561A-C82F-084B-A2BC-FD76FC58B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F617895-17FA-AF44-9A17-2639801D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035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7CCF438-5091-C848-8B41-414A5F62D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D5AF74D-4329-FB4E-9DC6-9A35A94B03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5D3B7A8-0145-CD40-815E-F8EA476C7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9C644B1B-539B-BE43-83E0-973440D1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E34197C-D042-C740-A3E2-AC921D758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8D677E54-5B00-D442-ADB4-0F09F24CA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44522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2F58907-8CBA-4643-A3E2-39171361E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0BB5785C-6FE7-9248-A301-8F0C7E6E8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46A13554-676E-F248-B39B-B4A590DE4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1E69E985-F455-9B48-AECE-81958CD87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9CD4F87D-6D49-D344-A561-6FA01DA294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4A9F42B2-F479-8741-A196-D8109FCC5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6E98E3C0-DD57-5D45-A4E3-B82726395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50D765BE-947C-1448-9E87-1538A0919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1890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E45C234-E9C4-264D-A32A-95665CF0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FF39010C-ACA0-D04A-A301-90B9AC7DD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B11C6CCF-C92B-AA45-94F2-D15B1FE1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F7425E7B-505A-0949-ADCC-AB04A9418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6780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FA4B78CB-1EA0-1D42-AF4F-459B180D0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BB4D1491-9BCB-7A4E-88CB-197A24C79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16BF70B6-C16E-A24B-8602-33B857A0C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9905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953537B-77B5-074B-9152-F304F7A44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3A981B3-2EA0-614C-86E2-10C4F5AF5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58020E62-A8F8-1C42-9AF0-A4ACD1805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19213114-CA13-A845-B364-3F971FB18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B0A6B2B-E01E-304F-9379-6FF92C34F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A2A4EC83-5954-914E-813F-D1AA8E19A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3860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77FA665-A08A-3E4D-BAB5-CA286222B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24B123F8-9353-CA4B-BB88-461663E69B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080FAFDB-849A-4E4B-8DCF-B5BAEAF4A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EECA2B3A-FC7A-1C4A-AB57-B07EDA607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7F25972-5A32-9948-B29E-8B365A50E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02D42FE6-21B2-5344-8183-95FF97B1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76405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23A12C85-0233-9649-A57E-C33B1842B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AE08B28-07FD-5846-B287-DC492A1AC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023070E-66E6-F642-85F6-0FDE2F1A90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A976C-545E-8D47-B89C-C298B3B3CFFF}" type="datetimeFigureOut">
              <a:rPr lang="nb-NO" smtClean="0"/>
              <a:t>11.08.2020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DB5A1DE-C918-6C48-BCC6-49EFD457FD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614C673-274C-0B4A-B267-DE1899CD0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6E7DC-F6E6-8247-BEBD-223A47EBD1E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1373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C428D08-641E-B445-AE8E-16BAB1263E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A659ADD-8248-1947-8857-33B9E46B58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Bilde 4" descr="Et bilde som inneholder skjermbilde&#10;&#10;Automatisk generert beskrivelse">
            <a:extLst>
              <a:ext uri="{FF2B5EF4-FFF2-40B4-BE49-F238E27FC236}">
                <a16:creationId xmlns:a16="http://schemas.microsoft.com/office/drawing/2014/main" id="{B0BFF75A-203D-8F45-BE38-4F82038FF6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3333"/>
          <a:stretch/>
        </p:blipFill>
        <p:spPr>
          <a:xfrm>
            <a:off x="609600" y="0"/>
            <a:ext cx="10972800" cy="5257800"/>
          </a:xfrm>
          <a:prstGeom prst="rect">
            <a:avLst/>
          </a:prstGeom>
        </p:spPr>
      </p:pic>
      <p:pic>
        <p:nvPicPr>
          <p:cNvPr id="7" name="Bilde 6" descr="Et bilde som inneholder skjermbilde&#10;&#10;Automatisk generert beskrivelse">
            <a:extLst>
              <a:ext uri="{FF2B5EF4-FFF2-40B4-BE49-F238E27FC236}">
                <a16:creationId xmlns:a16="http://schemas.microsoft.com/office/drawing/2014/main" id="{F7D5471E-2A0B-D04E-B596-C6830FA2E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931"/>
          <a:stretch/>
        </p:blipFill>
        <p:spPr>
          <a:xfrm>
            <a:off x="609600" y="5244646"/>
            <a:ext cx="10972800" cy="21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54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4D1BC35-11F0-0449-AA42-44D0EA04B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1EE74B4-C3A0-6B48-98A9-46D90D51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E8AEBDA-131F-F24D-A2AA-6BFE14707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5917" y="3430656"/>
            <a:ext cx="3595574" cy="2636754"/>
          </a:xfrm>
          <a:prstGeom prst="rect">
            <a:avLst/>
          </a:prstGeom>
        </p:spPr>
      </p:pic>
      <p:cxnSp>
        <p:nvCxnSpPr>
          <p:cNvPr id="7" name="Rett pil 6">
            <a:extLst>
              <a:ext uri="{FF2B5EF4-FFF2-40B4-BE49-F238E27FC236}">
                <a16:creationId xmlns:a16="http://schemas.microsoft.com/office/drawing/2014/main" id="{433F6897-A9D8-2748-841F-38AA8A0EA09F}"/>
              </a:ext>
            </a:extLst>
          </p:cNvPr>
          <p:cNvCxnSpPr>
            <a:cxnSpLocks/>
          </p:cNvCxnSpPr>
          <p:nvPr/>
        </p:nvCxnSpPr>
        <p:spPr>
          <a:xfrm flipV="1">
            <a:off x="2181726" y="681037"/>
            <a:ext cx="7447456" cy="5217949"/>
          </a:xfrm>
          <a:prstGeom prst="straightConnector1">
            <a:avLst/>
          </a:prstGeom>
          <a:ln w="98425">
            <a:solidFill>
              <a:schemeClr val="accent6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Bilde 4">
            <a:extLst>
              <a:ext uri="{FF2B5EF4-FFF2-40B4-BE49-F238E27FC236}">
                <a16:creationId xmlns:a16="http://schemas.microsoft.com/office/drawing/2014/main" id="{2CF95470-CB23-9A4A-8A08-6093A524A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458" y="4585966"/>
            <a:ext cx="1153324" cy="1153324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98CDB524-F426-1247-B3F3-4780F9859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179" y="2639475"/>
            <a:ext cx="1447982" cy="1447982"/>
          </a:xfrm>
          <a:prstGeom prst="rect">
            <a:avLst/>
          </a:prstGeom>
        </p:spPr>
      </p:pic>
      <p:pic>
        <p:nvPicPr>
          <p:cNvPr id="12" name="Bilde 11">
            <a:extLst>
              <a:ext uri="{FF2B5EF4-FFF2-40B4-BE49-F238E27FC236}">
                <a16:creationId xmlns:a16="http://schemas.microsoft.com/office/drawing/2014/main" id="{8F095162-0C07-CE4E-ABFE-27EE2898C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6808" y="805030"/>
            <a:ext cx="1771315" cy="17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026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4D1BC35-11F0-0449-AA42-44D0EA04B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1EE74B4-C3A0-6B48-98A9-46D90D51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cxnSp>
        <p:nvCxnSpPr>
          <p:cNvPr id="7" name="Rett pil 6">
            <a:extLst>
              <a:ext uri="{FF2B5EF4-FFF2-40B4-BE49-F238E27FC236}">
                <a16:creationId xmlns:a16="http://schemas.microsoft.com/office/drawing/2014/main" id="{433F6897-A9D8-2748-841F-38AA8A0EA09F}"/>
              </a:ext>
            </a:extLst>
          </p:cNvPr>
          <p:cNvCxnSpPr>
            <a:cxnSpLocks/>
          </p:cNvCxnSpPr>
          <p:nvPr/>
        </p:nvCxnSpPr>
        <p:spPr>
          <a:xfrm flipV="1">
            <a:off x="2181726" y="681037"/>
            <a:ext cx="7447456" cy="5217949"/>
          </a:xfrm>
          <a:prstGeom prst="straightConnector1">
            <a:avLst/>
          </a:prstGeom>
          <a:ln w="98425">
            <a:solidFill>
              <a:schemeClr val="accent6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5" name="Bilde 4">
            <a:extLst>
              <a:ext uri="{FF2B5EF4-FFF2-40B4-BE49-F238E27FC236}">
                <a16:creationId xmlns:a16="http://schemas.microsoft.com/office/drawing/2014/main" id="{2CF95470-CB23-9A4A-8A08-6093A524A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458" y="4585966"/>
            <a:ext cx="1153324" cy="1153324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98CDB524-F426-1247-B3F3-4780F9859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179" y="2639475"/>
            <a:ext cx="1447982" cy="1447982"/>
          </a:xfrm>
          <a:prstGeom prst="rect">
            <a:avLst/>
          </a:prstGeom>
        </p:spPr>
      </p:pic>
      <p:pic>
        <p:nvPicPr>
          <p:cNvPr id="12" name="Bilde 11">
            <a:extLst>
              <a:ext uri="{FF2B5EF4-FFF2-40B4-BE49-F238E27FC236}">
                <a16:creationId xmlns:a16="http://schemas.microsoft.com/office/drawing/2014/main" id="{8F095162-0C07-CE4E-ABFE-27EE2898C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808" y="805030"/>
            <a:ext cx="1771315" cy="177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81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Office-tema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Bjørnar Mælum</dc:creator>
  <cp:lastModifiedBy>Bjørnar Mælum</cp:lastModifiedBy>
  <cp:revision>4</cp:revision>
  <dcterms:created xsi:type="dcterms:W3CDTF">2020-08-10T22:12:23Z</dcterms:created>
  <dcterms:modified xsi:type="dcterms:W3CDTF">2020-08-10T22:58:21Z</dcterms:modified>
</cp:coreProperties>
</file>

<file path=docProps/thumbnail.jpeg>
</file>